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85"/>
  </p:notesMasterIdLst>
  <p:handoutMasterIdLst>
    <p:handoutMasterId r:id="rId86"/>
  </p:handoutMasterIdLst>
  <p:sldIdLst>
    <p:sldId id="399" r:id="rId2"/>
    <p:sldId id="259" r:id="rId3"/>
    <p:sldId id="400" r:id="rId4"/>
    <p:sldId id="387" r:id="rId5"/>
    <p:sldId id="261" r:id="rId6"/>
    <p:sldId id="262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401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402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305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403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404" r:id="rId8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5"/>
    <p:restoredTop sz="91451"/>
  </p:normalViewPr>
  <p:slideViewPr>
    <p:cSldViewPr snapToGrid="0" snapToObjects="1">
      <p:cViewPr varScale="1">
        <p:scale>
          <a:sx n="90" d="100"/>
          <a:sy n="90" d="100"/>
        </p:scale>
        <p:origin x="1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3 DAYS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You’re noticing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You’re all helping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PSA’s</a:t>
            </a:r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(40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260" y="1757363"/>
            <a:ext cx="8105760" cy="31861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strike="noStrike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600" b="1" strike="noStrike" dirty="0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endParaRPr lang="en-US" sz="36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dirty="0">
                <a:solidFill>
                  <a:srgbClr val="000000"/>
                </a:solidFill>
                <a:latin typeface="Arial" panose="02080604020202020204" charset="0"/>
              </a:rPr>
              <a:t>Submit whatever you have! </a:t>
            </a:r>
          </a:p>
          <a:p>
            <a:pPr algn="ctr">
              <a:lnSpc>
                <a:spcPct val="100000"/>
              </a:lnSpc>
            </a:pPr>
            <a:endParaRPr lang="en-US" sz="36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dirty="0">
                <a:solidFill>
                  <a:srgbClr val="000000"/>
                </a:solidFill>
                <a:latin typeface="Arial" panose="02080604020202020204" charset="0"/>
              </a:rPr>
              <a:t>Don’t get a 0.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40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	Check BCS for the Class Videos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2278</Words>
  <Application>Microsoft Macintosh PowerPoint</Application>
  <PresentationFormat>On-screen Show (4:3)</PresentationFormat>
  <Paragraphs>423</Paragraphs>
  <Slides>83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PowerPoint Presentation</vt:lpstr>
      <vt:lpstr>PSA’s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(40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Franklin Dawes</cp:lastModifiedBy>
  <cp:revision>1494</cp:revision>
  <cp:lastPrinted>2017-05-13T15:50:04Z</cp:lastPrinted>
  <dcterms:created xsi:type="dcterms:W3CDTF">2017-05-13T15:50:04Z</dcterms:created>
  <dcterms:modified xsi:type="dcterms:W3CDTF">2018-03-08T12:42:01Z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